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91" r:id="rId3"/>
    <p:sldId id="257" r:id="rId4"/>
    <p:sldId id="260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651"/>
    <a:srgbClr val="83B8B1"/>
    <a:srgbClr val="0F75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7" autoAdjust="0"/>
    <p:restoredTop sz="94660"/>
  </p:normalViewPr>
  <p:slideViewPr>
    <p:cSldViewPr snapToGrid="0">
      <p:cViewPr varScale="1">
        <p:scale>
          <a:sx n="79" d="100"/>
          <a:sy n="79" d="100"/>
        </p:scale>
        <p:origin x="6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527B98-3EC7-4B1B-B37D-40D2DCA3DE54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7D1686-0662-4410-AC78-4267861E5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424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E7C4-F31F-412E-9A70-6CE5841648CD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69FB-1E49-4B8B-85B1-196A17E17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830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E7C4-F31F-412E-9A70-6CE5841648CD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69FB-1E49-4B8B-85B1-196A17E17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249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E7C4-F31F-412E-9A70-6CE5841648CD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69FB-1E49-4B8B-85B1-196A17E17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818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E7C4-F31F-412E-9A70-6CE5841648CD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69FB-1E49-4B8B-85B1-196A17E17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085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E7C4-F31F-412E-9A70-6CE5841648CD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69FB-1E49-4B8B-85B1-196A17E17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054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E7C4-F31F-412E-9A70-6CE5841648CD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69FB-1E49-4B8B-85B1-196A17E17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374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E7C4-F31F-412E-9A70-6CE5841648CD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69FB-1E49-4B8B-85B1-196A17E17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61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E7C4-F31F-412E-9A70-6CE5841648CD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69FB-1E49-4B8B-85B1-196A17E17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374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E7C4-F31F-412E-9A70-6CE5841648CD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69FB-1E49-4B8B-85B1-196A17E17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294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E7C4-F31F-412E-9A70-6CE5841648CD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69FB-1E49-4B8B-85B1-196A17E17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380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E7C4-F31F-412E-9A70-6CE5841648CD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69FB-1E49-4B8B-85B1-196A17E17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057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FE7C4-F31F-412E-9A70-6CE5841648CD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B69FB-1E49-4B8B-85B1-196A17E17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612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2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60135" tIns="685584" rIns="960135" bIns="685584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63531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810375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83343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60135" tIns="1599696" rIns="960135" bIns="114264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ja-JP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kumimoji="0" lang="en-US" altLang="ja-JP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ja-JP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kumimoji="0" lang="en-US" altLang="ja-JP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</a:t>
            </a:r>
            <a:endParaRPr kumimoji="0" lang="en-US" altLang="ja-JP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ja-JP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kumimoji="0" lang="en-US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187" y="3503228"/>
            <a:ext cx="12191271" cy="3354771"/>
          </a:xfrm>
          <a:noFill/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b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</a:rPr>
            </a:br>
            <a:b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</a:rPr>
            </a:br>
            <a:b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</a:rPr>
            </a:br>
            <a:endParaRPr lang="en-US" sz="40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4580" y="3602038"/>
            <a:ext cx="5413420" cy="1655762"/>
          </a:xfrm>
          <a:noFill/>
        </p:spPr>
        <p:txBody>
          <a:bodyPr/>
          <a:lstStyle/>
          <a:p>
            <a:pPr algn="l"/>
            <a:r>
              <a:rPr lang="en-US" dirty="0"/>
              <a:t>     </a:t>
            </a:r>
            <a:endParaRPr lang="en-US" sz="3200" dirty="0"/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78025" y="4646229"/>
            <a:ext cx="11850495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dirty="0">
                <a:latin typeface="Adobe Song Std L" panose="02020300000000000000" pitchFamily="18" charset="-128"/>
                <a:ea typeface="Adobe Song Std L" panose="02020300000000000000" pitchFamily="18" charset="-128"/>
              </a:rPr>
              <a:t>WELCOME</a:t>
            </a:r>
          </a:p>
          <a:p>
            <a:pPr algn="r"/>
            <a:r>
              <a:rPr lang="en-US" sz="4400" b="1" dirty="0">
                <a:latin typeface="Adobe Song Std L" panose="02020300000000000000" pitchFamily="18" charset="-128"/>
                <a:ea typeface="Adobe Song Std L" panose="02020300000000000000" pitchFamily="18" charset="-128"/>
              </a:rPr>
              <a:t>2019 TSLCA Summit - Age of Possibilities</a:t>
            </a:r>
            <a:endParaRPr lang="en-US" sz="3600" b="1" dirty="0">
              <a:latin typeface="Adobe Song Std L" panose="02020300000000000000" pitchFamily="18" charset="-128"/>
              <a:ea typeface="Adobe Song Std L" panose="02020300000000000000" pitchFamily="18" charset="-128"/>
            </a:endParaRPr>
          </a:p>
          <a:p>
            <a:pPr algn="r"/>
            <a:r>
              <a:rPr lang="en-US" sz="3200" dirty="0">
                <a:latin typeface="Adobe Song Std L" panose="02020300000000000000" pitchFamily="18" charset="-128"/>
                <a:ea typeface="Adobe Song Std L" panose="02020300000000000000" pitchFamily="18" charset="-128"/>
              </a:rPr>
              <a:t>#</a:t>
            </a:r>
            <a:r>
              <a:rPr lang="en-US" sz="3200" dirty="0" err="1">
                <a:latin typeface="Adobe Song Std L" panose="02020300000000000000" pitchFamily="18" charset="-128"/>
                <a:ea typeface="Adobe Song Std L" panose="02020300000000000000" pitchFamily="18" charset="-128"/>
              </a:rPr>
              <a:t>AgeOfPossibilities</a:t>
            </a:r>
            <a:endParaRPr lang="en-US" sz="6600" dirty="0">
              <a:latin typeface="Adobe Song Std L" panose="02020300000000000000" pitchFamily="18" charset="-128"/>
              <a:ea typeface="Adobe Song Std L" panose="02020300000000000000" pitchFamily="18" charset="-12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2495" y="360276"/>
            <a:ext cx="4761905" cy="4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563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973455" y="2501694"/>
            <a:ext cx="10405188" cy="3531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tabLst>
                <a:tab pos="342900" algn="l"/>
              </a:tabLst>
            </a:pPr>
            <a:r>
              <a:rPr lang="en-US" sz="2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Who:</a:t>
            </a: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Community, policy, research, and organizational leaders</a:t>
            </a:r>
          </a:p>
          <a:p>
            <a:pPr>
              <a:lnSpc>
                <a:spcPct val="115000"/>
              </a:lnSpc>
              <a:tabLst>
                <a:tab pos="342900" algn="l"/>
              </a:tabLst>
            </a:pPr>
            <a:r>
              <a:rPr lang="en-US" sz="2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What:</a:t>
            </a: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Facilitating cross-border conversations, </a:t>
            </a:r>
          </a:p>
          <a:p>
            <a:pPr>
              <a:lnSpc>
                <a:spcPct val="115000"/>
              </a:lnSpc>
              <a:tabLst>
                <a:tab pos="342900" algn="l"/>
              </a:tabLst>
            </a:pP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Cultivating new and innovative practices, and </a:t>
            </a:r>
          </a:p>
          <a:p>
            <a:pPr>
              <a:lnSpc>
                <a:spcPct val="115000"/>
              </a:lnSpc>
              <a:tabLst>
                <a:tab pos="342900" algn="l"/>
              </a:tabLst>
            </a:pP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Sharing successful &amp; innovative strategies </a:t>
            </a:r>
          </a:p>
          <a:p>
            <a:pPr>
              <a:lnSpc>
                <a:spcPct val="115000"/>
              </a:lnSpc>
              <a:tabLst>
                <a:tab pos="342900" algn="l"/>
              </a:tabLst>
            </a:pPr>
            <a:endParaRPr lang="en-US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tabLst>
                <a:tab pos="342900" algn="l"/>
              </a:tabLst>
            </a:pPr>
            <a:r>
              <a:rPr lang="en-US" sz="2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Goal:</a:t>
            </a: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800" dirty="0"/>
              <a:t>Increase the collective impact of healthy aging					initiatives through shared learning. 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5246914" y="685800"/>
            <a:ext cx="5983061" cy="642938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solidFill>
                  <a:schemeClr val="accent6"/>
                </a:solidFill>
                <a:latin typeface="Cambria" panose="02040503050406030204" pitchFamily="18" charset="0"/>
              </a:rPr>
              <a:t>TSLCA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315687"/>
            <a:ext cx="4223658" cy="1911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696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973455" y="2860923"/>
            <a:ext cx="10405188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tabLst>
                <a:tab pos="342900" algn="l"/>
              </a:tabLst>
            </a:pP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Membership is free for anyone in ME, NH &amp; VT</a:t>
            </a:r>
          </a:p>
          <a:p>
            <a:pPr>
              <a:lnSpc>
                <a:spcPct val="115000"/>
              </a:lnSpc>
              <a:tabLst>
                <a:tab pos="342900" algn="l"/>
              </a:tabLst>
            </a:pP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Monthly topical webinars </a:t>
            </a:r>
          </a:p>
          <a:p>
            <a:pPr>
              <a:lnSpc>
                <a:spcPct val="115000"/>
              </a:lnSpc>
              <a:tabLst>
                <a:tab pos="342900" algn="l"/>
              </a:tabLst>
            </a:pP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Regional opportunities for in-person networking and learning</a:t>
            </a:r>
          </a:p>
          <a:p>
            <a:pPr>
              <a:lnSpc>
                <a:spcPct val="115000"/>
              </a:lnSpc>
              <a:tabLst>
                <a:tab pos="342900" algn="l"/>
              </a:tabLst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Robust website with tools, resources and community profiles</a:t>
            </a:r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5246914" y="685800"/>
            <a:ext cx="5983061" cy="642938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solidFill>
                  <a:schemeClr val="accent6"/>
                </a:solidFill>
                <a:latin typeface="Cambria" panose="02040503050406030204" pitchFamily="18" charset="0"/>
              </a:rPr>
              <a:t>Membership Benefits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315687"/>
            <a:ext cx="4223658" cy="1911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2392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9057" y="365125"/>
            <a:ext cx="5810106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A651"/>
                </a:solidFill>
                <a:latin typeface="Cambria" panose="02040503050406030204" pitchFamily="18" charset="0"/>
              </a:rPr>
              <a:t>Our Funders</a:t>
            </a:r>
          </a:p>
        </p:txBody>
      </p:sp>
      <p:pic>
        <p:nvPicPr>
          <p:cNvPr id="1031" name="Picture 16" descr="The Bingham Progr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602"/>
          <a:stretch>
            <a:fillRect/>
          </a:stretch>
        </p:blipFill>
        <p:spPr bwMode="auto">
          <a:xfrm>
            <a:off x="334591" y="3127405"/>
            <a:ext cx="7212311" cy="140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18" descr="https://scontent-ord1-1.xx.fbcdn.net/hphotos-xpf1/v/t1.0-9/10259739_10152083994125748_4655071448268160835_n.jpg?oh=9d5703f388f38abdd6f0cb3be0511d5d&amp;oe=578B0D0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1257" y="1201938"/>
            <a:ext cx="4887859" cy="1956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22" descr="Maine Community Foundation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657"/>
          <a:stretch>
            <a:fillRect/>
          </a:stretch>
        </p:blipFill>
        <p:spPr bwMode="auto">
          <a:xfrm>
            <a:off x="6030783" y="4095167"/>
            <a:ext cx="5075808" cy="202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378904"/>
            <a:ext cx="4223658" cy="1911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234" y="4095167"/>
            <a:ext cx="2702799" cy="2702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805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2228" y="365125"/>
            <a:ext cx="6041571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A651"/>
                </a:solidFill>
                <a:latin typeface="Cambria" panose="02040503050406030204" pitchFamily="18" charset="0"/>
              </a:rPr>
              <a:t>Summit Sponsors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378904"/>
            <a:ext cx="4223658" cy="1911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2" descr="Maine Community Foundation Logo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657"/>
          <a:stretch>
            <a:fillRect/>
          </a:stretch>
        </p:blipFill>
        <p:spPr bwMode="auto">
          <a:xfrm>
            <a:off x="5306184" y="2290592"/>
            <a:ext cx="6047615" cy="2415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919" y="4072811"/>
            <a:ext cx="3228975" cy="126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987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2228" y="365125"/>
            <a:ext cx="6041571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A651"/>
                </a:solidFill>
                <a:latin typeface="Cambria" panose="02040503050406030204" pitchFamily="18" charset="0"/>
              </a:rPr>
              <a:t>Thanks to our Summit Planning Committee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6240" y="2361366"/>
            <a:ext cx="7664334" cy="4351338"/>
          </a:xfrm>
        </p:spPr>
        <p:txBody>
          <a:bodyPr numCol="2">
            <a:normAutofit/>
          </a:bodyPr>
          <a:lstStyle/>
          <a:p>
            <a:pPr marL="0" indent="0" algn="ctr">
              <a:buNone/>
            </a:pPr>
            <a:r>
              <a:rPr lang="en-US" sz="3200" dirty="0">
                <a:latin typeface="Cambria" panose="02040503050406030204" pitchFamily="18" charset="0"/>
              </a:rPr>
              <a:t>Mary Lou Ciolfi</a:t>
            </a:r>
          </a:p>
          <a:p>
            <a:pPr marL="0" indent="0" algn="ctr">
              <a:buNone/>
            </a:pPr>
            <a:r>
              <a:rPr lang="en-US" sz="3200" dirty="0">
                <a:latin typeface="Cambria" panose="02040503050406030204" pitchFamily="18" charset="0"/>
              </a:rPr>
              <a:t>Jennifer Crittenden</a:t>
            </a:r>
          </a:p>
          <a:p>
            <a:pPr marL="0" indent="0" algn="ctr">
              <a:buNone/>
            </a:pPr>
            <a:r>
              <a:rPr lang="en-US" sz="3200" dirty="0">
                <a:latin typeface="Cambria" panose="02040503050406030204" pitchFamily="18" charset="0"/>
              </a:rPr>
              <a:t>Laura Davie</a:t>
            </a:r>
          </a:p>
          <a:p>
            <a:pPr marL="0" indent="0" algn="ctr">
              <a:buNone/>
            </a:pPr>
            <a:r>
              <a:rPr lang="en-US" sz="3200" dirty="0">
                <a:latin typeface="Cambria" panose="02040503050406030204" pitchFamily="18" charset="0"/>
              </a:rPr>
              <a:t>Krista George</a:t>
            </a:r>
          </a:p>
          <a:p>
            <a:pPr marL="0" indent="0" algn="ctr">
              <a:buNone/>
            </a:pPr>
            <a:r>
              <a:rPr lang="en-US" sz="3200" dirty="0">
                <a:latin typeface="Cambria" panose="02040503050406030204" pitchFamily="18" charset="0"/>
              </a:rPr>
              <a:t>Jess Maurer</a:t>
            </a:r>
          </a:p>
          <a:p>
            <a:pPr marL="0" indent="0" algn="ctr">
              <a:buNone/>
            </a:pPr>
            <a:r>
              <a:rPr lang="en-US" sz="3200" dirty="0">
                <a:latin typeface="Cambria" panose="02040503050406030204" pitchFamily="18" charset="0"/>
              </a:rPr>
              <a:t>Janet Nunziata</a:t>
            </a:r>
          </a:p>
          <a:p>
            <a:pPr marL="0" indent="0" algn="ctr">
              <a:buNone/>
            </a:pPr>
            <a:r>
              <a:rPr lang="en-US" sz="3200" dirty="0">
                <a:latin typeface="Cambria" panose="02040503050406030204" pitchFamily="18" charset="0"/>
              </a:rPr>
              <a:t>Patricia Oh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490" y="378904"/>
            <a:ext cx="3792311" cy="1716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2794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71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Adobe Song Std L</vt:lpstr>
      <vt:lpstr>Arial</vt:lpstr>
      <vt:lpstr>Calibri</vt:lpstr>
      <vt:lpstr>Calibri Light</vt:lpstr>
      <vt:lpstr>Cambria</vt:lpstr>
      <vt:lpstr>Office Theme</vt:lpstr>
      <vt:lpstr>   </vt:lpstr>
      <vt:lpstr>TSLCA</vt:lpstr>
      <vt:lpstr>Membership Benefits</vt:lpstr>
      <vt:lpstr>Our Funders</vt:lpstr>
      <vt:lpstr>Summit Sponsors</vt:lpstr>
      <vt:lpstr>Thanks to our Summit Planning Committee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2015 MAINE SUMMIT ON AGING</dc:title>
  <dc:creator>Microsoft account</dc:creator>
  <cp:lastModifiedBy>Krista</cp:lastModifiedBy>
  <cp:revision>28</cp:revision>
  <dcterms:created xsi:type="dcterms:W3CDTF">2015-09-11T15:41:27Z</dcterms:created>
  <dcterms:modified xsi:type="dcterms:W3CDTF">2019-10-19T10:54:03Z</dcterms:modified>
</cp:coreProperties>
</file>