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1"/>
    <a:srgbClr val="83B8B1"/>
    <a:srgbClr val="0F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721"/>
  </p:normalViewPr>
  <p:slideViewPr>
    <p:cSldViewPr snapToGrid="0">
      <p:cViewPr varScale="1">
        <p:scale>
          <a:sx n="108" d="100"/>
          <a:sy n="108" d="100"/>
        </p:scale>
        <p:origin x="77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7B98-3EC7-4B1B-B37D-40D2DCA3DE54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1686-0662-4410-AC78-4267861E5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2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8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7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6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9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E7C4-F31F-412E-9A70-6CE5841648CD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69FB-1E49-4B8B-85B1-196A17E1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gif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35" tIns="685584" rIns="960135" bIns="685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353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810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33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35" tIns="1599696" rIns="960135" bIns="11426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kumimoji="0" lang="en-US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87" y="3503228"/>
            <a:ext cx="12191271" cy="3354771"/>
          </a:xfrm>
          <a:solidFill>
            <a:srgbClr val="00A65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580" y="3602038"/>
            <a:ext cx="5413420" cy="1655762"/>
          </a:xfrm>
        </p:spPr>
        <p:txBody>
          <a:bodyPr/>
          <a:lstStyle/>
          <a:p>
            <a:pPr algn="l"/>
            <a:r>
              <a:rPr lang="en-US" dirty="0"/>
              <a:t>     </a:t>
            </a:r>
            <a:endParaRPr lang="en-US" sz="32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6608" y="4027230"/>
            <a:ext cx="11028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WELCOME TO THE</a:t>
            </a:r>
          </a:p>
          <a:p>
            <a:pPr algn="r"/>
            <a:r>
              <a:rPr lang="en-US" sz="4800" b="1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2017 TSLCA </a:t>
            </a:r>
            <a:r>
              <a:rPr lang="en-US" sz="4800" b="1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Summit:</a:t>
            </a:r>
          </a:p>
          <a:p>
            <a:pPr algn="r"/>
            <a:r>
              <a:rPr lang="en-US" sz="4800" b="1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Driving </a:t>
            </a:r>
            <a:r>
              <a:rPr lang="en-US" sz="4800" b="1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Community </a:t>
            </a:r>
            <a:r>
              <a:rPr lang="en-US" sz="4800" b="1" dirty="0" smtClean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Home</a:t>
            </a:r>
            <a:endParaRPr lang="en-US" sz="4800" b="1" dirty="0">
              <a:solidFill>
                <a:schemeClr val="bg1"/>
              </a:solidFill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  <a:p>
            <a:pPr algn="r"/>
            <a:r>
              <a:rPr lang="en-US" sz="3200" dirty="0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#</a:t>
            </a:r>
            <a:r>
              <a:rPr lang="en-US" sz="3200" dirty="0" err="1">
                <a:solidFill>
                  <a:schemeClr val="bg1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rPr>
              <a:t>agefriendlyNNE</a:t>
            </a:r>
            <a:endParaRPr lang="en-US" sz="6600" dirty="0">
              <a:solidFill>
                <a:schemeClr val="bg1"/>
              </a:solidFill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96" y="335609"/>
            <a:ext cx="5451569" cy="246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56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73455" y="2501694"/>
            <a:ext cx="10405188" cy="353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Who: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Community, policy and organizational leaders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What: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Facilitating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cross-border conversations, 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Cultivating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and innovative practices, and 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Sharing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community-based strategies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Goal: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dirty="0" smtClean="0"/>
              <a:t>Increase </a:t>
            </a:r>
            <a:r>
              <a:rPr lang="en-US" sz="2800" dirty="0"/>
              <a:t>the collective impact of “aging in place” </a:t>
            </a:r>
            <a:r>
              <a:rPr lang="en-US" sz="2800" dirty="0" smtClean="0"/>
              <a:t>					initiatives through </a:t>
            </a:r>
            <a:r>
              <a:rPr lang="en-US" sz="2800" dirty="0"/>
              <a:t>shared learning.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246914" y="685800"/>
            <a:ext cx="5983061" cy="6429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TSLCA</a:t>
            </a:r>
            <a:endParaRPr lang="en-US" sz="4400" b="1" dirty="0">
              <a:solidFill>
                <a:schemeClr val="accent6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15687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9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73455" y="2860923"/>
            <a:ext cx="1040518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Membership is free for anyone in ME, NH &amp; VT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 topical webinars 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 Community Leaders Forums Webinars – 4</a:t>
            </a:r>
            <a:r>
              <a:rPr lang="en-US" sz="2800" baseline="30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Tuesday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opportunities for in-person networking and learning</a:t>
            </a:r>
          </a:p>
          <a:p>
            <a:pPr>
              <a:lnSpc>
                <a:spcPct val="115000"/>
              </a:lnSpc>
              <a:tabLst>
                <a:tab pos="3429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Robust website with tools, resources and community profiles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246914" y="685800"/>
            <a:ext cx="5983061" cy="6429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Membership Benefits</a:t>
            </a:r>
            <a:endParaRPr lang="en-US" sz="4400" b="1" dirty="0">
              <a:solidFill>
                <a:schemeClr val="accent6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15687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39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057" y="365125"/>
            <a:ext cx="5810106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A651"/>
                </a:solidFill>
                <a:latin typeface="Cambria" panose="02040503050406030204" pitchFamily="18" charset="0"/>
              </a:rPr>
              <a:t>Our Funders</a:t>
            </a:r>
          </a:p>
        </p:txBody>
      </p:sp>
      <p:pic>
        <p:nvPicPr>
          <p:cNvPr id="1031" name="Picture 16" descr="The Bingham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2"/>
          <a:stretch>
            <a:fillRect/>
          </a:stretch>
        </p:blipFill>
        <p:spPr bwMode="auto">
          <a:xfrm>
            <a:off x="838200" y="2724146"/>
            <a:ext cx="4236815" cy="82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8" descr="https://scontent-ord1-1.xx.fbcdn.net/hphotos-xpf1/v/t1.0-9/10259739_10152083994125748_4655071448268160835_n.jpg?oh=9d5703f388f38abdd6f0cb3be0511d5d&amp;oe=578B0D0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57" y="1716068"/>
            <a:ext cx="2870042" cy="114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9" descr="John T. Gorman Found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44" y="1690688"/>
            <a:ext cx="2868630" cy="85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2" descr="Maine Community Foundation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57"/>
          <a:stretch>
            <a:fillRect/>
          </a:stretch>
        </p:blipFill>
        <p:spPr bwMode="auto">
          <a:xfrm>
            <a:off x="3557674" y="3495802"/>
            <a:ext cx="2760718" cy="110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10" b="29439"/>
          <a:stretch>
            <a:fillRect/>
          </a:stretch>
        </p:blipFill>
        <p:spPr bwMode="auto">
          <a:xfrm>
            <a:off x="7141608" y="3191070"/>
            <a:ext cx="3032951" cy="114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6" descr="http://www.nhcf.org/wp-content/themes/nhcf/img/nhcf-footer-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88972"/>
            <a:ext cx="2929158" cy="143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7" descr="Vermont Community Foundati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16" y="4895462"/>
            <a:ext cx="4025284" cy="82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904"/>
            <a:ext cx="4223658" cy="19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80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28" y="0"/>
            <a:ext cx="6041571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A651"/>
                </a:solidFill>
                <a:latin typeface="Cambria" panose="02040503050406030204" pitchFamily="18" charset="0"/>
              </a:rPr>
              <a:t>Summit Sponsors</a:t>
            </a:r>
            <a:endParaRPr lang="en-US" b="1" dirty="0">
              <a:solidFill>
                <a:srgbClr val="00A65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6" y="0"/>
            <a:ext cx="3311360" cy="149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" t="16870" r="5710" b="35935"/>
          <a:stretch/>
        </p:blipFill>
        <p:spPr>
          <a:xfrm>
            <a:off x="2137557" y="1413164"/>
            <a:ext cx="7897091" cy="5284519"/>
          </a:xfrm>
        </p:spPr>
      </p:pic>
    </p:spTree>
    <p:extLst>
      <p:ext uri="{BB962C8B-B14F-4D97-AF65-F5344CB8AC3E}">
        <p14:creationId xmlns:p14="http://schemas.microsoft.com/office/powerpoint/2010/main" val="189498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28" y="365125"/>
            <a:ext cx="6041571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A651"/>
                </a:solidFill>
                <a:latin typeface="Cambria" panose="02040503050406030204" pitchFamily="18" charset="0"/>
              </a:rPr>
              <a:t>Summit </a:t>
            </a:r>
            <a:r>
              <a:rPr lang="en-US" b="1" dirty="0">
                <a:solidFill>
                  <a:srgbClr val="00A651"/>
                </a:solidFill>
                <a:latin typeface="Cambria" panose="02040503050406030204" pitchFamily="18" charset="0"/>
              </a:rPr>
              <a:t>Planning Committee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1" t="65920"/>
          <a:stretch/>
        </p:blipFill>
        <p:spPr>
          <a:xfrm>
            <a:off x="878774" y="2095358"/>
            <a:ext cx="10629404" cy="4750737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90" y="378904"/>
            <a:ext cx="3792311" cy="171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79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63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Song Std L</vt:lpstr>
      <vt:lpstr>Arial</vt:lpstr>
      <vt:lpstr>Calibri</vt:lpstr>
      <vt:lpstr>Calibri Light</vt:lpstr>
      <vt:lpstr>Cambria</vt:lpstr>
      <vt:lpstr>ＭＳ Ｐゴシック</vt:lpstr>
      <vt:lpstr>Times New Roman</vt:lpstr>
      <vt:lpstr>Office Theme</vt:lpstr>
      <vt:lpstr>   </vt:lpstr>
      <vt:lpstr>TSLCA</vt:lpstr>
      <vt:lpstr>Membership Benefits</vt:lpstr>
      <vt:lpstr>Our Funders</vt:lpstr>
      <vt:lpstr>Summit Sponsors</vt:lpstr>
      <vt:lpstr>Summit Planning Committee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MAINE SUMMIT ON AGING</dc:title>
  <dc:creator>Microsoft account</dc:creator>
  <cp:lastModifiedBy>Microsoft Office User</cp:lastModifiedBy>
  <cp:revision>22</cp:revision>
  <dcterms:created xsi:type="dcterms:W3CDTF">2015-09-11T15:41:27Z</dcterms:created>
  <dcterms:modified xsi:type="dcterms:W3CDTF">2017-11-26T22:27:41Z</dcterms:modified>
</cp:coreProperties>
</file>